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44" r:id="rId2"/>
    <p:sldId id="352" r:id="rId3"/>
    <p:sldId id="361" r:id="rId4"/>
    <p:sldId id="338" r:id="rId5"/>
    <p:sldId id="345" r:id="rId6"/>
    <p:sldId id="360" r:id="rId7"/>
    <p:sldId id="359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2E9861-4826-4762-8F7F-506FE2F0CF74}" v="2" dt="2026-08-10T18:15:45.74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301" autoAdjust="0"/>
  </p:normalViewPr>
  <p:slideViewPr>
    <p:cSldViewPr snapToGrid="0">
      <p:cViewPr varScale="1">
        <p:scale>
          <a:sx n="61" d="100"/>
          <a:sy n="61" d="100"/>
        </p:scale>
        <p:origin x="145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hl, Joshua CIV USARMY DEVCOM GVSC (USA)" userId="5d053bc7-561d-4b5d-8ee6-51ebee55b9f3" providerId="ADAL" clId="{CC5A9D0B-C7FC-4410-84AB-EC85392C23FE}"/>
    <pc:docChg chg="undo custSel addSld delSld modSld">
      <pc:chgData name="Piehl, Joshua CIV USARMY DEVCOM GVSC (USA)" userId="5d053bc7-561d-4b5d-8ee6-51ebee55b9f3" providerId="ADAL" clId="{CC5A9D0B-C7FC-4410-84AB-EC85392C23FE}" dt="2026-08-10T18:23:01.053" v="685" actId="1076"/>
      <pc:docMkLst>
        <pc:docMk/>
      </pc:docMkLst>
      <pc:sldChg chg="addSp modSp mod">
        <pc:chgData name="Piehl, Joshua CIV USARMY DEVCOM GVSC (USA)" userId="5d053bc7-561d-4b5d-8ee6-51ebee55b9f3" providerId="ADAL" clId="{CC5A9D0B-C7FC-4410-84AB-EC85392C23FE}" dt="2026-08-10T18:23:01.053" v="685" actId="1076"/>
        <pc:sldMkLst>
          <pc:docMk/>
          <pc:sldMk cId="3946833346" sldId="338"/>
        </pc:sldMkLst>
        <pc:spChg chg="mod">
          <ac:chgData name="Piehl, Joshua CIV USARMY DEVCOM GVSC (USA)" userId="5d053bc7-561d-4b5d-8ee6-51ebee55b9f3" providerId="ADAL" clId="{CC5A9D0B-C7FC-4410-84AB-EC85392C23FE}" dt="2026-08-10T18:22:57.525" v="684" actId="1076"/>
          <ac:spMkLst>
            <pc:docMk/>
            <pc:sldMk cId="3946833346" sldId="338"/>
            <ac:spMk id="2" creationId="{2A4133A8-E21C-9132-BE09-79A84A1E5B25}"/>
          </ac:spMkLst>
        </pc:spChg>
        <pc:spChg chg="mod">
          <ac:chgData name="Piehl, Joshua CIV USARMY DEVCOM GVSC (USA)" userId="5d053bc7-561d-4b5d-8ee6-51ebee55b9f3" providerId="ADAL" clId="{CC5A9D0B-C7FC-4410-84AB-EC85392C23FE}" dt="2026-08-10T14:18:46.686" v="3" actId="20577"/>
          <ac:spMkLst>
            <pc:docMk/>
            <pc:sldMk cId="3946833346" sldId="338"/>
            <ac:spMk id="3" creationId="{44E85B83-2DFE-1393-C97C-1F72E1FD7855}"/>
          </ac:spMkLst>
        </pc:spChg>
        <pc:picChg chg="add mod">
          <ac:chgData name="Piehl, Joshua CIV USARMY DEVCOM GVSC (USA)" userId="5d053bc7-561d-4b5d-8ee6-51ebee55b9f3" providerId="ADAL" clId="{CC5A9D0B-C7FC-4410-84AB-EC85392C23FE}" dt="2026-08-10T18:21:36.634" v="670" actId="1076"/>
          <ac:picMkLst>
            <pc:docMk/>
            <pc:sldMk cId="3946833346" sldId="338"/>
            <ac:picMk id="5" creationId="{99BFE452-8DB8-DDCD-64A8-9D7EE45980D5}"/>
          </ac:picMkLst>
        </pc:picChg>
        <pc:picChg chg="add mod modCrop">
          <ac:chgData name="Piehl, Joshua CIV USARMY DEVCOM GVSC (USA)" userId="5d053bc7-561d-4b5d-8ee6-51ebee55b9f3" providerId="ADAL" clId="{CC5A9D0B-C7FC-4410-84AB-EC85392C23FE}" dt="2026-08-10T18:22:01.188" v="676" actId="732"/>
          <ac:picMkLst>
            <pc:docMk/>
            <pc:sldMk cId="3946833346" sldId="338"/>
            <ac:picMk id="7" creationId="{A60E1F6D-E06C-B6F8-E44F-5A1C1DFCC519}"/>
          </ac:picMkLst>
        </pc:picChg>
        <pc:picChg chg="add mod modCrop">
          <ac:chgData name="Piehl, Joshua CIV USARMY DEVCOM GVSC (USA)" userId="5d053bc7-561d-4b5d-8ee6-51ebee55b9f3" providerId="ADAL" clId="{CC5A9D0B-C7FC-4410-84AB-EC85392C23FE}" dt="2026-08-10T18:22:07.291" v="677" actId="732"/>
          <ac:picMkLst>
            <pc:docMk/>
            <pc:sldMk cId="3946833346" sldId="338"/>
            <ac:picMk id="9" creationId="{2A52AF1A-1C57-92AE-8409-00BC94B903A3}"/>
          </ac:picMkLst>
        </pc:picChg>
        <pc:picChg chg="add mod modCrop">
          <ac:chgData name="Piehl, Joshua CIV USARMY DEVCOM GVSC (USA)" userId="5d053bc7-561d-4b5d-8ee6-51ebee55b9f3" providerId="ADAL" clId="{CC5A9D0B-C7FC-4410-84AB-EC85392C23FE}" dt="2026-08-10T18:22:13.087" v="678" actId="732"/>
          <ac:picMkLst>
            <pc:docMk/>
            <pc:sldMk cId="3946833346" sldId="338"/>
            <ac:picMk id="11" creationId="{4DD39D4B-0914-C4D5-2BB7-27EBB3294F93}"/>
          </ac:picMkLst>
        </pc:picChg>
        <pc:picChg chg="add mod">
          <ac:chgData name="Piehl, Joshua CIV USARMY DEVCOM GVSC (USA)" userId="5d053bc7-561d-4b5d-8ee6-51ebee55b9f3" providerId="ADAL" clId="{CC5A9D0B-C7FC-4410-84AB-EC85392C23FE}" dt="2026-08-10T18:23:01.053" v="685" actId="1076"/>
          <ac:picMkLst>
            <pc:docMk/>
            <pc:sldMk cId="3946833346" sldId="338"/>
            <ac:picMk id="13" creationId="{C8C6ABAE-F6D5-5871-7797-485442853C82}"/>
          </ac:picMkLst>
        </pc:picChg>
      </pc:sldChg>
      <pc:sldChg chg="modSp mod">
        <pc:chgData name="Piehl, Joshua CIV USARMY DEVCOM GVSC (USA)" userId="5d053bc7-561d-4b5d-8ee6-51ebee55b9f3" providerId="ADAL" clId="{CC5A9D0B-C7FC-4410-84AB-EC85392C23FE}" dt="2026-08-10T17:28:14.103" v="637" actId="20577"/>
        <pc:sldMkLst>
          <pc:docMk/>
          <pc:sldMk cId="3666766721" sldId="344"/>
        </pc:sldMkLst>
        <pc:spChg chg="mod">
          <ac:chgData name="Piehl, Joshua CIV USARMY DEVCOM GVSC (USA)" userId="5d053bc7-561d-4b5d-8ee6-51ebee55b9f3" providerId="ADAL" clId="{CC5A9D0B-C7FC-4410-84AB-EC85392C23FE}" dt="2026-08-10T17:28:14.103" v="637" actId="20577"/>
          <ac:spMkLst>
            <pc:docMk/>
            <pc:sldMk cId="3666766721" sldId="344"/>
            <ac:spMk id="2" creationId="{AE42BE95-5EC2-3E6C-0BEB-73B0467BF2AE}"/>
          </ac:spMkLst>
        </pc:spChg>
      </pc:sldChg>
      <pc:sldChg chg="addSp modSp mod">
        <pc:chgData name="Piehl, Joshua CIV USARMY DEVCOM GVSC (USA)" userId="5d053bc7-561d-4b5d-8ee6-51ebee55b9f3" providerId="ADAL" clId="{CC5A9D0B-C7FC-4410-84AB-EC85392C23FE}" dt="2026-08-10T18:12:16.909" v="643" actId="1076"/>
        <pc:sldMkLst>
          <pc:docMk/>
          <pc:sldMk cId="3071516019" sldId="345"/>
        </pc:sldMkLst>
        <pc:spChg chg="mod">
          <ac:chgData name="Piehl, Joshua CIV USARMY DEVCOM GVSC (USA)" userId="5d053bc7-561d-4b5d-8ee6-51ebee55b9f3" providerId="ADAL" clId="{CC5A9D0B-C7FC-4410-84AB-EC85392C23FE}" dt="2026-08-10T14:21:25.048" v="426" actId="20577"/>
          <ac:spMkLst>
            <pc:docMk/>
            <pc:sldMk cId="3071516019" sldId="345"/>
            <ac:spMk id="2" creationId="{977A2DB5-45C5-F841-ADAD-1681493F51F0}"/>
          </ac:spMkLst>
        </pc:spChg>
        <pc:spChg chg="mod">
          <ac:chgData name="Piehl, Joshua CIV USARMY DEVCOM GVSC (USA)" userId="5d053bc7-561d-4b5d-8ee6-51ebee55b9f3" providerId="ADAL" clId="{CC5A9D0B-C7FC-4410-84AB-EC85392C23FE}" dt="2026-08-10T14:20:21.462" v="230" actId="20577"/>
          <ac:spMkLst>
            <pc:docMk/>
            <pc:sldMk cId="3071516019" sldId="345"/>
            <ac:spMk id="3" creationId="{9245BBE1-D720-B591-EEFB-8415FCBB67F0}"/>
          </ac:spMkLst>
        </pc:spChg>
        <pc:spChg chg="add mod">
          <ac:chgData name="Piehl, Joshua CIV USARMY DEVCOM GVSC (USA)" userId="5d053bc7-561d-4b5d-8ee6-51ebee55b9f3" providerId="ADAL" clId="{CC5A9D0B-C7FC-4410-84AB-EC85392C23FE}" dt="2026-08-10T18:12:16.909" v="643" actId="1076"/>
          <ac:spMkLst>
            <pc:docMk/>
            <pc:sldMk cId="3071516019" sldId="345"/>
            <ac:spMk id="9" creationId="{0F0A9446-EB4F-B907-7047-4635C9217432}"/>
          </ac:spMkLst>
        </pc:spChg>
        <pc:spChg chg="add mod">
          <ac:chgData name="Piehl, Joshua CIV USARMY DEVCOM GVSC (USA)" userId="5d053bc7-561d-4b5d-8ee6-51ebee55b9f3" providerId="ADAL" clId="{CC5A9D0B-C7FC-4410-84AB-EC85392C23FE}" dt="2026-08-10T18:12:16.909" v="643" actId="1076"/>
          <ac:spMkLst>
            <pc:docMk/>
            <pc:sldMk cId="3071516019" sldId="345"/>
            <ac:spMk id="11" creationId="{A80BB05F-B618-F420-481C-89E19690C009}"/>
          </ac:spMkLst>
        </pc:spChg>
        <pc:picChg chg="add mod">
          <ac:chgData name="Piehl, Joshua CIV USARMY DEVCOM GVSC (USA)" userId="5d053bc7-561d-4b5d-8ee6-51ebee55b9f3" providerId="ADAL" clId="{CC5A9D0B-C7FC-4410-84AB-EC85392C23FE}" dt="2026-08-10T18:11:53.108" v="641" actId="1076"/>
          <ac:picMkLst>
            <pc:docMk/>
            <pc:sldMk cId="3071516019" sldId="345"/>
            <ac:picMk id="5" creationId="{BA435D0D-365A-D1F3-4A9D-511FED6B4122}"/>
          </ac:picMkLst>
        </pc:picChg>
        <pc:picChg chg="add mod">
          <ac:chgData name="Piehl, Joshua CIV USARMY DEVCOM GVSC (USA)" userId="5d053bc7-561d-4b5d-8ee6-51ebee55b9f3" providerId="ADAL" clId="{CC5A9D0B-C7FC-4410-84AB-EC85392C23FE}" dt="2026-08-10T18:12:16.909" v="643" actId="1076"/>
          <ac:picMkLst>
            <pc:docMk/>
            <pc:sldMk cId="3071516019" sldId="345"/>
            <ac:picMk id="7" creationId="{59F8B3F8-F4D2-00BC-D8DD-CAF4E39E9324}"/>
          </ac:picMkLst>
        </pc:picChg>
      </pc:sldChg>
      <pc:sldChg chg="delSp modSp del mod">
        <pc:chgData name="Piehl, Joshua CIV USARMY DEVCOM GVSC (USA)" userId="5d053bc7-561d-4b5d-8ee6-51ebee55b9f3" providerId="ADAL" clId="{CC5A9D0B-C7FC-4410-84AB-EC85392C23FE}" dt="2026-08-10T18:15:47.564" v="652" actId="47"/>
        <pc:sldMkLst>
          <pc:docMk/>
          <pc:sldMk cId="416974198" sldId="353"/>
        </pc:sldMkLst>
        <pc:spChg chg="del">
          <ac:chgData name="Piehl, Joshua CIV USARMY DEVCOM GVSC (USA)" userId="5d053bc7-561d-4b5d-8ee6-51ebee55b9f3" providerId="ADAL" clId="{CC5A9D0B-C7FC-4410-84AB-EC85392C23FE}" dt="2026-08-10T18:14:22.420" v="647" actId="478"/>
          <ac:spMkLst>
            <pc:docMk/>
            <pc:sldMk cId="416974198" sldId="353"/>
            <ac:spMk id="8" creationId="{73EFD37F-F087-77B2-A7CE-8D92175A01AE}"/>
          </ac:spMkLst>
        </pc:spChg>
        <pc:spChg chg="del">
          <ac:chgData name="Piehl, Joshua CIV USARMY DEVCOM GVSC (USA)" userId="5d053bc7-561d-4b5d-8ee6-51ebee55b9f3" providerId="ADAL" clId="{CC5A9D0B-C7FC-4410-84AB-EC85392C23FE}" dt="2026-08-10T18:14:12.772" v="646" actId="478"/>
          <ac:spMkLst>
            <pc:docMk/>
            <pc:sldMk cId="416974198" sldId="353"/>
            <ac:spMk id="10" creationId="{407D2F62-158F-57DF-53D0-4FF4C92F0A2D}"/>
          </ac:spMkLst>
        </pc:spChg>
        <pc:picChg chg="mod">
          <ac:chgData name="Piehl, Joshua CIV USARMY DEVCOM GVSC (USA)" userId="5d053bc7-561d-4b5d-8ee6-51ebee55b9f3" providerId="ADAL" clId="{CC5A9D0B-C7FC-4410-84AB-EC85392C23FE}" dt="2026-08-10T18:14:30.710" v="650" actId="14100"/>
          <ac:picMkLst>
            <pc:docMk/>
            <pc:sldMk cId="416974198" sldId="353"/>
            <ac:picMk id="6" creationId="{EDBA2DF0-DFBE-8D2A-EF1E-11F11318D218}"/>
          </ac:picMkLst>
        </pc:picChg>
      </pc:sldChg>
      <pc:sldChg chg="addSp modSp add mod">
        <pc:chgData name="Piehl, Joshua CIV USARMY DEVCOM GVSC (USA)" userId="5d053bc7-561d-4b5d-8ee6-51ebee55b9f3" providerId="ADAL" clId="{CC5A9D0B-C7FC-4410-84AB-EC85392C23FE}" dt="2026-08-10T18:14:03.389" v="645" actId="1076"/>
        <pc:sldMkLst>
          <pc:docMk/>
          <pc:sldMk cId="3482279470" sldId="360"/>
        </pc:sldMkLst>
        <pc:spChg chg="mod">
          <ac:chgData name="Piehl, Joshua CIV USARMY DEVCOM GVSC (USA)" userId="5d053bc7-561d-4b5d-8ee6-51ebee55b9f3" providerId="ADAL" clId="{CC5A9D0B-C7FC-4410-84AB-EC85392C23FE}" dt="2026-08-10T14:29:06.011" v="583" actId="20577"/>
          <ac:spMkLst>
            <pc:docMk/>
            <pc:sldMk cId="3482279470" sldId="360"/>
            <ac:spMk id="2" creationId="{2320157D-8506-9C7A-A305-59C28B041A8A}"/>
          </ac:spMkLst>
        </pc:spChg>
        <pc:spChg chg="mod">
          <ac:chgData name="Piehl, Joshua CIV USARMY DEVCOM GVSC (USA)" userId="5d053bc7-561d-4b5d-8ee6-51ebee55b9f3" providerId="ADAL" clId="{CC5A9D0B-C7FC-4410-84AB-EC85392C23FE}" dt="2026-08-10T14:28:13.908" v="429" actId="20577"/>
          <ac:spMkLst>
            <pc:docMk/>
            <pc:sldMk cId="3482279470" sldId="360"/>
            <ac:spMk id="3" creationId="{8F18F148-4378-B8EC-840F-BA6DBD0FA38D}"/>
          </ac:spMkLst>
        </pc:spChg>
        <pc:picChg chg="add mod">
          <ac:chgData name="Piehl, Joshua CIV USARMY DEVCOM GVSC (USA)" userId="5d053bc7-561d-4b5d-8ee6-51ebee55b9f3" providerId="ADAL" clId="{CC5A9D0B-C7FC-4410-84AB-EC85392C23FE}" dt="2026-08-10T18:14:03.389" v="645" actId="1076"/>
          <ac:picMkLst>
            <pc:docMk/>
            <pc:sldMk cId="3482279470" sldId="360"/>
            <ac:picMk id="5" creationId="{616E2DEB-3D28-F4A7-C9D0-16167CD25743}"/>
          </ac:picMkLst>
        </pc:picChg>
      </pc:sldChg>
      <pc:sldChg chg="add">
        <pc:chgData name="Piehl, Joshua CIV USARMY DEVCOM GVSC (USA)" userId="5d053bc7-561d-4b5d-8ee6-51ebee55b9f3" providerId="ADAL" clId="{CC5A9D0B-C7FC-4410-84AB-EC85392C23FE}" dt="2026-08-10T18:15:45.741" v="651"/>
        <pc:sldMkLst>
          <pc:docMk/>
          <pc:sldMk cId="4177194818" sldId="3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 advClick="0" advTm="500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259795"/>
            <a:ext cx="20150667" cy="6012917"/>
          </a:xfrm>
        </p:spPr>
        <p:txBody>
          <a:bodyPr/>
          <a:lstStyle/>
          <a:p>
            <a:r>
              <a:rPr lang="en-US" sz="4400" dirty="0"/>
              <a:t>Dr. Joshua Piehl	Mechanical Engineer, US Army DEVCOM – GVSC</a:t>
            </a:r>
          </a:p>
          <a:p>
            <a:r>
              <a:rPr lang="en-US" sz="4400" dirty="0"/>
              <a:t>Thomas Trzaska	Director, Strategic Technology, RENK America (Retired)</a:t>
            </a:r>
          </a:p>
          <a:p>
            <a:r>
              <a:rPr lang="en-US" sz="4400" dirty="0"/>
              <a:t>Porfirio Nogueiro	Technical Fellow, BAE Systems</a:t>
            </a:r>
          </a:p>
          <a:p>
            <a:r>
              <a:rPr lang="en-US" sz="4400" dirty="0"/>
              <a:t>Isaac Rife			Program Engineering Manager, BAE Systems</a:t>
            </a:r>
          </a:p>
          <a:p>
            <a:r>
              <a:rPr lang="en-US" sz="4400" dirty="0"/>
              <a:t>Dr. Eric Gingrich		Specialist Research Engineer, US ARMY DEVCOM - GVSC</a:t>
            </a:r>
          </a:p>
          <a:p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1099461"/>
            <a:ext cx="19604183" cy="1857155"/>
          </a:xfrm>
        </p:spPr>
        <p:txBody>
          <a:bodyPr/>
          <a:lstStyle/>
          <a:p>
            <a:r>
              <a:rPr lang="en-US" dirty="0"/>
              <a:t>Welcome to the P&amp;M Technical Session</a:t>
            </a:r>
          </a:p>
        </p:txBody>
      </p:sp>
    </p:spTree>
    <p:extLst>
      <p:ext uri="{BB962C8B-B14F-4D97-AF65-F5344CB8AC3E}">
        <p14:creationId xmlns:p14="http://schemas.microsoft.com/office/powerpoint/2010/main" val="3666766721"/>
      </p:ext>
    </p:extLst>
  </p:cSld>
  <p:clrMapOvr>
    <a:masterClrMapping/>
  </p:clrMapOvr>
  <p:transition spd="med" advClick="0" advTm="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4133A8-E21C-9132-BE09-79A84A1E5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3682133" cy="10004425"/>
          </a:xfrm>
        </p:spPr>
        <p:txBody>
          <a:bodyPr/>
          <a:lstStyle/>
          <a:p>
            <a:r>
              <a:rPr lang="en-US" dirty="0"/>
              <a:t>Use the link or scan the QR code below for access to today’s published papers.</a:t>
            </a:r>
          </a:p>
          <a:p>
            <a:r>
              <a:rPr lang="en-US" dirty="0"/>
              <a:t>	- Papers can be found next in the agenda next to their respective session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85B83-2DFE-1393-C97C-1F72E1FD78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Published Paper Access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2684B1-E85A-FEF3-5130-488036D30461}"/>
              </a:ext>
            </a:extLst>
          </p:cNvPr>
          <p:cNvSpPr txBox="1"/>
          <p:nvPr/>
        </p:nvSpPr>
        <p:spPr>
          <a:xfrm>
            <a:off x="1981200" y="9659272"/>
            <a:ext cx="11989945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https://www.ndia-mich.org/gvsets/agenda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75B237-310A-1369-B8C4-9FCEDEF1E1A7}"/>
              </a:ext>
            </a:extLst>
          </p:cNvPr>
          <p:cNvSpPr txBox="1"/>
          <p:nvPr/>
        </p:nvSpPr>
        <p:spPr>
          <a:xfrm>
            <a:off x="1981200" y="7313163"/>
            <a:ext cx="12714514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dirty="0"/>
              <a:t>Papers will be available through SAE in September.</a:t>
            </a: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5EB795-3682-AEB3-EF2C-181849B68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4569" y="3597741"/>
            <a:ext cx="7642289" cy="764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935535"/>
      </p:ext>
    </p:extLst>
  </p:cSld>
  <p:clrMapOvr>
    <a:masterClrMapping/>
  </p:clrMapOvr>
  <p:transition spd="med" advTm="1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01F5CF-CCCE-7033-94D8-28BA40C5A0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https://saemobilus.sae.org/</a:t>
            </a:r>
          </a:p>
          <a:p>
            <a:r>
              <a:rPr lang="en-US" dirty="0"/>
              <a:t>Search “</a:t>
            </a:r>
            <a:r>
              <a:rPr lang="en-US" dirty="0" err="1"/>
              <a:t>ndia</a:t>
            </a:r>
            <a:r>
              <a:rPr lang="en-US" dirty="0"/>
              <a:t>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B382B-691F-224B-482E-AECE9E6403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GVSETS Technical Paper Archive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BA2DF0-DFBE-8D2A-EF1E-11F11318D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1569" y="4647317"/>
            <a:ext cx="8220862" cy="822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194818"/>
      </p:ext>
    </p:extLst>
  </p:cSld>
  <p:clrMapOvr>
    <a:masterClrMapping/>
  </p:clrMapOvr>
  <p:transition spd="med" advTm="1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4133A8-E21C-9132-BE09-79A84A1E5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1514720"/>
            <a:ext cx="19594513" cy="10004425"/>
          </a:xfrm>
        </p:spPr>
        <p:txBody>
          <a:bodyPr/>
          <a:lstStyle/>
          <a:p>
            <a:r>
              <a:rPr lang="en-US" b="1" dirty="0"/>
              <a:t>Panel: Benefits and Challenges using Commercial off-the-shelf for Ground System Mobility</a:t>
            </a:r>
          </a:p>
          <a:p>
            <a:r>
              <a:rPr lang="en-US" dirty="0"/>
              <a:t>Moderator: David LaRoy – Technical Expert, US Army DEVCOM GVSC</a:t>
            </a:r>
          </a:p>
          <a:p>
            <a:r>
              <a:rPr lang="en-US" dirty="0"/>
              <a:t>Brody Ringler – Chief Engineer, MATBOCK LLC</a:t>
            </a:r>
          </a:p>
          <a:p>
            <a:r>
              <a:rPr lang="en-US" dirty="0"/>
              <a:t>Isaac Rife – Program Engineering Manager, BAE Systems</a:t>
            </a:r>
          </a:p>
          <a:p>
            <a:r>
              <a:rPr lang="en-US" dirty="0"/>
              <a:t>Ramprasad </a:t>
            </a:r>
            <a:r>
              <a:rPr lang="en-US" dirty="0" err="1"/>
              <a:t>Krishnamachari</a:t>
            </a:r>
            <a:r>
              <a:rPr lang="en-US" dirty="0"/>
              <a:t> – Power &amp; Mobility – Principle Engineer, 											General Dynamics Land Systems</a:t>
            </a:r>
          </a:p>
          <a:p>
            <a:r>
              <a:rPr lang="en-US" dirty="0"/>
              <a:t>Mark Van Wingerden – Global Product Strategy Manager, EATON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85B83-2DFE-1393-C97C-1F72E1FD78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3:30 PM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BFE452-8DB8-DDCD-64A8-9D7EE4598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472" y="7833590"/>
            <a:ext cx="4901548" cy="46713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0E1F6D-E06C-B6F8-E44F-5A1C1DFCC5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9"/>
          <a:stretch>
            <a:fillRect/>
          </a:stretch>
        </p:blipFill>
        <p:spPr>
          <a:xfrm rot="5400000">
            <a:off x="9060433" y="8203406"/>
            <a:ext cx="4671315" cy="39179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52AF1A-1C57-92AE-8409-00BC94B90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70"/>
          <a:stretch>
            <a:fillRect/>
          </a:stretch>
        </p:blipFill>
        <p:spPr>
          <a:xfrm>
            <a:off x="13749161" y="7826738"/>
            <a:ext cx="5120379" cy="46713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D39D4B-0914-C4D5-2BB7-27EBB3294F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70"/>
          <a:stretch>
            <a:fillRect/>
          </a:stretch>
        </p:blipFill>
        <p:spPr>
          <a:xfrm>
            <a:off x="19263621" y="7813031"/>
            <a:ext cx="5120379" cy="46713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8C6ABAE-F6D5-5871-7797-485442853C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59" y="7826737"/>
            <a:ext cx="3748017" cy="468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833346"/>
      </p:ext>
    </p:extLst>
  </p:cSld>
  <p:clrMapOvr>
    <a:masterClrMapping/>
  </p:clrMapOvr>
  <p:transition spd="med" advClick="0" advTm="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7A2DB5-45C5-F841-ADAD-1681493F51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Deriving Instantaneous Electro-Thermal Parameters and Heat Generation from Constant-Current Discharge Data</a:t>
            </a:r>
          </a:p>
          <a:p>
            <a:r>
              <a:rPr lang="en-US" dirty="0"/>
              <a:t>Dr. Nicholas Ingarra</a:t>
            </a:r>
          </a:p>
          <a:p>
            <a:r>
              <a:rPr lang="en-US" dirty="0"/>
              <a:t>Dr. Krzysztof Kobus</a:t>
            </a:r>
          </a:p>
          <a:p>
            <a:r>
              <a:rPr lang="en-US" dirty="0"/>
              <a:t>Jadon Kobus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45BBE1-D720-B591-EEFB-8415FCBB67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4:30 PM</a:t>
            </a:r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BA435D0D-365A-D1F3-4A9D-511FED6B4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6223313"/>
            <a:ext cx="9543705" cy="6428470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graph of a number of charge&#10;&#10;AI-generated content may be incorrect.">
            <a:extLst>
              <a:ext uri="{FF2B5EF4-FFF2-40B4-BE49-F238E27FC236}">
                <a16:creationId xmlns:a16="http://schemas.microsoft.com/office/drawing/2014/main" id="{59F8B3F8-F4D2-00BC-D8DD-CAF4E39E9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3336" y="5390231"/>
            <a:ext cx="10882208" cy="7261552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F0A9446-EB4F-B907-7047-4635C9217432}"/>
              </a:ext>
            </a:extLst>
          </p:cNvPr>
          <p:cNvSpPr/>
          <p:nvPr/>
        </p:nvSpPr>
        <p:spPr>
          <a:xfrm>
            <a:off x="14941006" y="5390231"/>
            <a:ext cx="5368834" cy="5564778"/>
          </a:xfrm>
          <a:prstGeom prst="rect">
            <a:avLst/>
          </a:prstGeom>
          <a:solidFill>
            <a:srgbClr val="92D050">
              <a:alpha val="30000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A80BB05F-B618-F420-481C-89E19690C009}"/>
              </a:ext>
            </a:extLst>
          </p:cNvPr>
          <p:cNvSpPr txBox="1">
            <a:spLocks/>
          </p:cNvSpPr>
          <p:nvPr/>
        </p:nvSpPr>
        <p:spPr>
          <a:xfrm>
            <a:off x="16385748" y="6290662"/>
            <a:ext cx="3924092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Stable Operating Window</a:t>
            </a:r>
          </a:p>
        </p:txBody>
      </p:sp>
    </p:spTree>
    <p:extLst>
      <p:ext uri="{BB962C8B-B14F-4D97-AF65-F5344CB8AC3E}">
        <p14:creationId xmlns:p14="http://schemas.microsoft.com/office/powerpoint/2010/main" val="3071516019"/>
      </p:ext>
    </p:extLst>
  </p:cSld>
  <p:clrMapOvr>
    <a:masterClrMapping/>
  </p:clrMapOvr>
  <p:transition spd="med" advClick="0" advTm="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02819-94B3-C55A-AA09-458E30CB3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20157D-8506-9C7A-A305-59C28B041A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Time-Dependent Power Flow Modeling for Non-Passive Load in Battery Electric </a:t>
            </a:r>
            <a:r>
              <a:rPr lang="en-US" b="1"/>
              <a:t>Propulsion Architectures</a:t>
            </a:r>
            <a:endParaRPr lang="en-US" b="1" dirty="0"/>
          </a:p>
          <a:p>
            <a:r>
              <a:rPr lang="en-US" dirty="0"/>
              <a:t>Dr. Nicholas Ingarra</a:t>
            </a:r>
          </a:p>
          <a:p>
            <a:r>
              <a:rPr lang="en-US" dirty="0"/>
              <a:t>Dr. Krzysztof Kobus</a:t>
            </a:r>
          </a:p>
          <a:p>
            <a:r>
              <a:rPr lang="en-US" dirty="0"/>
              <a:t>Jadon Kobus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18F148-4378-B8EC-840F-BA6DBD0FA3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4:50 PM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6E2DEB-3D28-F4A7-C9D0-16167CD257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7" t="11343" r="3934" b="5783"/>
          <a:stretch>
            <a:fillRect/>
          </a:stretch>
        </p:blipFill>
        <p:spPr bwMode="auto">
          <a:xfrm>
            <a:off x="9017000" y="5349028"/>
            <a:ext cx="11353936" cy="6988809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2279470"/>
      </p:ext>
    </p:extLst>
  </p:cSld>
  <p:clrMapOvr>
    <a:masterClrMapping/>
  </p:clrMapOvr>
  <p:transition spd="med" advClick="0" advTm="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0EAB3-3656-AE92-BD7F-A63B35FC5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93E57C-29AB-0735-2D63-B7A0CBEF27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108702" y="2479920"/>
            <a:ext cx="8245074" cy="10004425"/>
          </a:xfrm>
        </p:spPr>
        <p:txBody>
          <a:bodyPr/>
          <a:lstStyle/>
          <a:p>
            <a:pPr algn="ctr"/>
            <a:r>
              <a:rPr lang="en-US" sz="6600" dirty="0"/>
              <a:t>Join us for our networking reception!</a:t>
            </a:r>
          </a:p>
          <a:p>
            <a:pPr algn="ctr"/>
            <a:endParaRPr lang="en-US" sz="6600" dirty="0"/>
          </a:p>
          <a:p>
            <a:pPr algn="ctr"/>
            <a:r>
              <a:rPr lang="en-US" dirty="0"/>
              <a:t>5:15 – 7:15 PM</a:t>
            </a:r>
          </a:p>
          <a:p>
            <a:pPr algn="ctr"/>
            <a:r>
              <a:rPr lang="en-US" dirty="0"/>
              <a:t>Outdoor Patio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112D9-EBBB-CE84-6B48-ED11CF208E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Networking Reception</a:t>
            </a:r>
          </a:p>
        </p:txBody>
      </p:sp>
      <p:pic>
        <p:nvPicPr>
          <p:cNvPr id="4" name="Picture 3" descr="26_GVSETS_Reception_SaveTheDate_Night1_v6">
            <a:extLst>
              <a:ext uri="{FF2B5EF4-FFF2-40B4-BE49-F238E27FC236}">
                <a16:creationId xmlns:a16="http://schemas.microsoft.com/office/drawing/2014/main" id="{2359EFF6-9CCE-E520-BACF-2C2FD8ABB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223" y="1608667"/>
            <a:ext cx="13849439" cy="1069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45354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F69833-A99B-44C6-9A5E-0CBE72AE5D91}"/>
</file>

<file path=customXml/itemProps2.xml><?xml version="1.0" encoding="utf-8"?>
<ds:datastoreItem xmlns:ds="http://schemas.openxmlformats.org/officeDocument/2006/customXml" ds:itemID="{AD5A08F7-E53B-4665-86D7-2E1F85E1734E}"/>
</file>

<file path=customXml/itemProps3.xml><?xml version="1.0" encoding="utf-8"?>
<ds:datastoreItem xmlns:ds="http://schemas.openxmlformats.org/officeDocument/2006/customXml" ds:itemID="{293C2967-09CA-410A-9022-B8225E19F8AC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1750</TotalTime>
  <Words>281</Words>
  <Application>Microsoft Macintosh PowerPoint</Application>
  <PresentationFormat>Custom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Microsoft Office User</cp:lastModifiedBy>
  <cp:revision>333</cp:revision>
  <dcterms:modified xsi:type="dcterms:W3CDTF">2026-08-10T19:27:35Z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